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e242aee50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e242aee50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e242aee50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e242aee50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github.com/saimanoharhm/covid-predective-analysi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COVID Data Visualization for Quality Education</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6"/>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txBox="1"/>
          <p:nvPr>
            <p:ph type="title"/>
          </p:nvPr>
        </p:nvSpPr>
        <p:spPr>
          <a:xfrm>
            <a:off x="1167900" y="1370625"/>
            <a:ext cx="7195200" cy="16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GitHub Link :</a:t>
            </a:r>
            <a:endParaRPr/>
          </a:p>
          <a:p>
            <a:pPr indent="0" lvl="0" marL="0" rtl="0" algn="l">
              <a:spcBef>
                <a:spcPts val="0"/>
              </a:spcBef>
              <a:spcAft>
                <a:spcPts val="0"/>
              </a:spcAft>
              <a:buNone/>
            </a:pPr>
            <a:r>
              <a:t/>
            </a:r>
            <a:endParaRPr/>
          </a:p>
          <a:p>
            <a:pPr indent="0" lvl="0" marL="0" rtl="0" algn="ctr">
              <a:spcBef>
                <a:spcPts val="0"/>
              </a:spcBef>
              <a:spcAft>
                <a:spcPts val="0"/>
              </a:spcAft>
              <a:buNone/>
            </a:pPr>
            <a:r>
              <a:rPr lang="en-GB" u="sng">
                <a:solidFill>
                  <a:schemeClr val="hlink"/>
                </a:solidFill>
                <a:hlinkClick r:id="rId3"/>
              </a:rPr>
              <a:t>https://github.com/saimanoharhm/covid-predective-analysis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7"/>
          <p:cNvSpPr txBox="1"/>
          <p:nvPr>
            <p:ph idx="4294967295" type="title"/>
          </p:nvPr>
        </p:nvSpPr>
        <p:spPr>
          <a:xfrm>
            <a:off x="1052550" y="199862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Team :</a:t>
            </a:r>
            <a:endParaRPr/>
          </a:p>
        </p:txBody>
      </p:sp>
      <p:sp>
        <p:nvSpPr>
          <p:cNvPr id="234" name="Google Shape;234;p18"/>
          <p:cNvSpPr txBox="1"/>
          <p:nvPr/>
        </p:nvSpPr>
        <p:spPr>
          <a:xfrm>
            <a:off x="1854050" y="1255975"/>
            <a:ext cx="5741700" cy="1416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Annam Sai Manohar</a:t>
            </a:r>
            <a:endParaRPr sz="2000">
              <a:solidFill>
                <a:schemeClr val="lt1"/>
              </a:solidFill>
              <a:latin typeface="Lato"/>
              <a:ea typeface="Lato"/>
              <a:cs typeface="Lato"/>
              <a:sym typeface="Lato"/>
            </a:endParaRPr>
          </a:p>
          <a:p>
            <a:pPr indent="-355600" lvl="0" marL="457200" rtl="0" algn="l">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Kolapalli Naga Venkatesh</a:t>
            </a:r>
            <a:endParaRPr sz="2000">
              <a:solidFill>
                <a:schemeClr val="lt1"/>
              </a:solidFill>
              <a:latin typeface="Lato"/>
              <a:ea typeface="Lato"/>
              <a:cs typeface="Lato"/>
              <a:sym typeface="Lato"/>
            </a:endParaRPr>
          </a:p>
          <a:p>
            <a:pPr indent="-355600" lvl="0" marL="457200" rtl="0" algn="l">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Paramsetti Manoj</a:t>
            </a:r>
            <a:endParaRPr sz="2000">
              <a:solidFill>
                <a:schemeClr val="lt1"/>
              </a:solidFill>
              <a:latin typeface="Lato"/>
              <a:ea typeface="Lato"/>
              <a:cs typeface="Lato"/>
              <a:sym typeface="Lato"/>
            </a:endParaRPr>
          </a:p>
          <a:p>
            <a:pPr indent="-355600" lvl="0" marL="457200" rtl="0" algn="l">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Ravipati Abhiram</a:t>
            </a:r>
            <a:endParaRPr sz="20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487775" y="1092750"/>
            <a:ext cx="3509400" cy="651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Problem Statement :</a:t>
            </a:r>
            <a:endParaRPr/>
          </a:p>
        </p:txBody>
      </p:sp>
      <p:sp>
        <p:nvSpPr>
          <p:cNvPr id="240" name="Google Shape;240;p19"/>
          <p:cNvSpPr txBox="1"/>
          <p:nvPr/>
        </p:nvSpPr>
        <p:spPr>
          <a:xfrm>
            <a:off x="649650" y="1651825"/>
            <a:ext cx="7844700" cy="211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During these tough times safety is the utmost importance of the students and teachers. At the same time, classes must be conducted as usual. So, we came up with an idea where we use the data of current COVID cases all over the world and predict whether the classes can be conducted through online or offline based on the COVID statistics.</a:t>
            </a:r>
            <a:endParaRPr sz="1800">
              <a:solidFill>
                <a:srgbClr val="CACACA"/>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609700" y="1270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Description :</a:t>
            </a:r>
            <a:endParaRPr/>
          </a:p>
        </p:txBody>
      </p:sp>
      <p:sp>
        <p:nvSpPr>
          <p:cNvPr id="246" name="Google Shape;246;p20"/>
          <p:cNvSpPr txBox="1"/>
          <p:nvPr>
            <p:ph idx="1" type="body"/>
          </p:nvPr>
        </p:nvSpPr>
        <p:spPr>
          <a:xfrm>
            <a:off x="388750" y="1876575"/>
            <a:ext cx="8263500" cy="1572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This Machine Learning model predicts whether the students to attend online or offline classes by collecting data from an API that is    hosted in a static website made with Reactjs. The data is given in the form of a pie chart which is a pictorial representation of data.</a:t>
            </a:r>
            <a:endParaRPr/>
          </a:p>
          <a:p>
            <a:pPr indent="-311150" lvl="0" marL="457200" rtl="0" algn="l">
              <a:spcBef>
                <a:spcPts val="0"/>
              </a:spcBef>
              <a:spcAft>
                <a:spcPts val="0"/>
              </a:spcAft>
              <a:buSzPts val="1300"/>
              <a:buChar char="●"/>
            </a:pPr>
            <a:r>
              <a:rPr lang="en-GB"/>
              <a:t>This machine learning model is powered by Lobe.  Lobe is a highly specialized platform for Machine Learning projects that users can teach their model how to work based on image classification. Lobe has everything you need to bring your machine learning ideas to life.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27725" y="1041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Purpose behind this Project : </a:t>
            </a:r>
            <a:endParaRPr/>
          </a:p>
        </p:txBody>
      </p:sp>
      <p:sp>
        <p:nvSpPr>
          <p:cNvPr id="252" name="Google Shape;252;p21"/>
          <p:cNvSpPr txBox="1"/>
          <p:nvPr>
            <p:ph idx="1" type="body"/>
          </p:nvPr>
        </p:nvSpPr>
        <p:spPr>
          <a:xfrm>
            <a:off x="1808525" y="1883250"/>
            <a:ext cx="5877300" cy="85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have done this project as part of HACK THE MOUNTAINS 2.O Hackathon.</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Technology Stack Used : </a:t>
            </a:r>
            <a:endParaRPr/>
          </a:p>
        </p:txBody>
      </p:sp>
      <p:sp>
        <p:nvSpPr>
          <p:cNvPr id="258" name="Google Shape;258;p22"/>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Machine Learning</a:t>
            </a:r>
            <a:endParaRPr/>
          </a:p>
          <a:p>
            <a:pPr indent="-311150" lvl="0" marL="457200" rtl="0" algn="l">
              <a:spcBef>
                <a:spcPts val="0"/>
              </a:spcBef>
              <a:spcAft>
                <a:spcPts val="0"/>
              </a:spcAft>
              <a:buSzPts val="1300"/>
              <a:buChar char="●"/>
            </a:pPr>
            <a:r>
              <a:rPr lang="en-GB"/>
              <a:t>TensorFlow js</a:t>
            </a:r>
            <a:endParaRPr/>
          </a:p>
          <a:p>
            <a:pPr indent="-311150" lvl="0" marL="457200" rtl="0" algn="l">
              <a:spcBef>
                <a:spcPts val="0"/>
              </a:spcBef>
              <a:spcAft>
                <a:spcPts val="0"/>
              </a:spcAft>
              <a:buSzPts val="1300"/>
              <a:buChar char="●"/>
            </a:pPr>
            <a:r>
              <a:rPr lang="en-GB"/>
              <a:t>React js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3"/>
          <p:cNvSpPr txBox="1"/>
          <p:nvPr>
            <p:ph type="title"/>
          </p:nvPr>
        </p:nvSpPr>
        <p:spPr>
          <a:xfrm>
            <a:off x="1297500" y="646500"/>
            <a:ext cx="3798900" cy="74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Track : </a:t>
            </a:r>
            <a:endParaRPr/>
          </a:p>
        </p:txBody>
      </p:sp>
      <p:sp>
        <p:nvSpPr>
          <p:cNvPr id="264" name="Google Shape;264;p23"/>
          <p:cNvSpPr txBox="1"/>
          <p:nvPr>
            <p:ph idx="1" type="body"/>
          </p:nvPr>
        </p:nvSpPr>
        <p:spPr>
          <a:xfrm>
            <a:off x="1676300" y="118510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Open Innovation</a:t>
            </a:r>
            <a:endParaRPr/>
          </a:p>
        </p:txBody>
      </p:sp>
      <p:pic>
        <p:nvPicPr>
          <p:cNvPr descr="offset_comp_267026.jpg" id="265" name="Google Shape;265;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6" name="Google Shape;266;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7" name="Google Shape;267;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8" name="Google Shape;268;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it works?</a:t>
            </a:r>
            <a:endParaRPr/>
          </a:p>
        </p:txBody>
      </p:sp>
      <p:sp>
        <p:nvSpPr>
          <p:cNvPr id="274" name="Google Shape;274;p24"/>
          <p:cNvSpPr txBox="1"/>
          <p:nvPr/>
        </p:nvSpPr>
        <p:spPr>
          <a:xfrm>
            <a:off x="892500" y="2090038"/>
            <a:ext cx="1854000" cy="56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Collecting data from Modern API</a:t>
            </a:r>
            <a:endParaRPr>
              <a:solidFill>
                <a:schemeClr val="lt1"/>
              </a:solidFill>
              <a:latin typeface="Montserrat"/>
              <a:ea typeface="Montserrat"/>
              <a:cs typeface="Montserrat"/>
              <a:sym typeface="Montserrat"/>
            </a:endParaRPr>
          </a:p>
        </p:txBody>
      </p:sp>
      <p:sp>
        <p:nvSpPr>
          <p:cNvPr id="275" name="Google Shape;275;p24"/>
          <p:cNvSpPr txBox="1"/>
          <p:nvPr/>
        </p:nvSpPr>
        <p:spPr>
          <a:xfrm>
            <a:off x="812750" y="3433213"/>
            <a:ext cx="2456700" cy="73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Statistics are divided into </a:t>
            </a:r>
            <a:r>
              <a:rPr lang="en-GB" sz="1600">
                <a:solidFill>
                  <a:srgbClr val="FFFFFF"/>
                </a:solidFill>
                <a:latin typeface="Montserrat"/>
                <a:ea typeface="Montserrat"/>
                <a:cs typeface="Montserrat"/>
                <a:sym typeface="Montserrat"/>
              </a:rPr>
              <a:t>infected people, non-affected people and number of deaths.</a:t>
            </a:r>
            <a:endParaRPr/>
          </a:p>
        </p:txBody>
      </p:sp>
      <p:sp>
        <p:nvSpPr>
          <p:cNvPr id="276" name="Google Shape;276;p24"/>
          <p:cNvSpPr txBox="1"/>
          <p:nvPr/>
        </p:nvSpPr>
        <p:spPr>
          <a:xfrm>
            <a:off x="6548585" y="2090050"/>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ML image classification is used to predict the analysis</a:t>
            </a:r>
            <a:endParaRPr/>
          </a:p>
        </p:txBody>
      </p:sp>
      <p:sp>
        <p:nvSpPr>
          <p:cNvPr id="277" name="Google Shape;277;p24"/>
          <p:cNvSpPr txBox="1"/>
          <p:nvPr/>
        </p:nvSpPr>
        <p:spPr>
          <a:xfrm>
            <a:off x="6548585" y="3532888"/>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Generating a pie-chart  based on stats</a:t>
            </a:r>
            <a:endParaRPr/>
          </a:p>
        </p:txBody>
      </p:sp>
      <p:cxnSp>
        <p:nvCxnSpPr>
          <p:cNvPr id="278" name="Google Shape;278;p24"/>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79" name="Google Shape;279;p24"/>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0" name="Google Shape;280;p24"/>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1" name="Google Shape;281;p24"/>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82" name="Google Shape;282;p24"/>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24"/>
          <p:cNvGrpSpPr/>
          <p:nvPr/>
        </p:nvGrpSpPr>
        <p:grpSpPr>
          <a:xfrm>
            <a:off x="3078687" y="2700858"/>
            <a:ext cx="737729" cy="737729"/>
            <a:chOff x="2920647" y="2157958"/>
            <a:chExt cx="827700" cy="827700"/>
          </a:xfrm>
        </p:grpSpPr>
        <p:sp>
          <p:nvSpPr>
            <p:cNvPr id="287" name="Google Shape;287;p24"/>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4"/>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90" name="Google Shape;290;p24"/>
          <p:cNvGrpSpPr/>
          <p:nvPr/>
        </p:nvGrpSpPr>
        <p:grpSpPr>
          <a:xfrm rot="-5400000">
            <a:off x="4225338" y="3802929"/>
            <a:ext cx="737729" cy="737729"/>
            <a:chOff x="2920647" y="2157958"/>
            <a:chExt cx="827700" cy="827700"/>
          </a:xfrm>
        </p:grpSpPr>
        <p:sp>
          <p:nvSpPr>
            <p:cNvPr id="291" name="Google Shape;291;p24"/>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4"/>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94" name="Google Shape;294;p24"/>
          <p:cNvGrpSpPr/>
          <p:nvPr/>
        </p:nvGrpSpPr>
        <p:grpSpPr>
          <a:xfrm>
            <a:off x="5313093" y="2700655"/>
            <a:ext cx="737804" cy="737804"/>
            <a:chOff x="5428888" y="2158023"/>
            <a:chExt cx="828900" cy="828900"/>
          </a:xfrm>
        </p:grpSpPr>
        <p:sp>
          <p:nvSpPr>
            <p:cNvPr id="295" name="Google Shape;295;p24"/>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4"/>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98" name="Google Shape;298;p24"/>
          <p:cNvGrpSpPr/>
          <p:nvPr/>
        </p:nvGrpSpPr>
        <p:grpSpPr>
          <a:xfrm rot="5400000">
            <a:off x="4193370" y="1569752"/>
            <a:ext cx="737729" cy="737729"/>
            <a:chOff x="2920647" y="2157958"/>
            <a:chExt cx="827700" cy="827700"/>
          </a:xfrm>
        </p:grpSpPr>
        <p:sp>
          <p:nvSpPr>
            <p:cNvPr id="299" name="Google Shape;299;p24"/>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24"/>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02" name="Google Shape;302;p24"/>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25"/>
          <p:cNvPicPr preferRelativeResize="0"/>
          <p:nvPr/>
        </p:nvPicPr>
        <p:blipFill>
          <a:blip r:embed="rId3">
            <a:alphaModFix/>
          </a:blip>
          <a:stretch>
            <a:fillRect/>
          </a:stretch>
        </p:blipFill>
        <p:spPr>
          <a:xfrm>
            <a:off x="4931850" y="855024"/>
            <a:ext cx="3577062" cy="1883324"/>
          </a:xfrm>
          <a:prstGeom prst="rect">
            <a:avLst/>
          </a:prstGeom>
          <a:noFill/>
          <a:ln>
            <a:noFill/>
          </a:ln>
        </p:spPr>
      </p:pic>
      <p:pic>
        <p:nvPicPr>
          <p:cNvPr id="308" name="Google Shape;308;p25"/>
          <p:cNvPicPr preferRelativeResize="0"/>
          <p:nvPr/>
        </p:nvPicPr>
        <p:blipFill>
          <a:blip r:embed="rId4">
            <a:alphaModFix/>
          </a:blip>
          <a:stretch>
            <a:fillRect/>
          </a:stretch>
        </p:blipFill>
        <p:spPr>
          <a:xfrm>
            <a:off x="211263" y="855025"/>
            <a:ext cx="3548624" cy="1883325"/>
          </a:xfrm>
          <a:prstGeom prst="rect">
            <a:avLst/>
          </a:prstGeom>
          <a:noFill/>
          <a:ln>
            <a:noFill/>
          </a:ln>
        </p:spPr>
      </p:pic>
      <p:pic>
        <p:nvPicPr>
          <p:cNvPr id="309" name="Google Shape;309;p25"/>
          <p:cNvPicPr preferRelativeResize="0"/>
          <p:nvPr/>
        </p:nvPicPr>
        <p:blipFill>
          <a:blip r:embed="rId5">
            <a:alphaModFix/>
          </a:blip>
          <a:stretch>
            <a:fillRect/>
          </a:stretch>
        </p:blipFill>
        <p:spPr>
          <a:xfrm>
            <a:off x="2783475" y="3197025"/>
            <a:ext cx="3577050" cy="17577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